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F56B4-D23B-E80D-DE01-D10625465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E8CE6-8FE4-59F7-A9D4-56F5C5CA6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C5796-2B2A-3B84-6D09-CB266593D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5C5-D459-4CD9-8DD9-D7FB2E4671A2}" type="datetimeFigureOut">
              <a:rPr lang="en-CA" smtClean="0"/>
              <a:t>2024-02-28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986EA-76B2-F23C-8F00-3AE2DE0FA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12101-FD3E-4644-0CE0-3B0D9ECC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80DF-DC51-4433-A9CA-89C2EE5A2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054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1A823-0095-3DF0-EE59-788C9A29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1AACC-AC05-172A-A6E2-DEEC4B015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925A9-9CA1-12A5-3E87-77FA3B055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5C5-D459-4CD9-8DD9-D7FB2E4671A2}" type="datetimeFigureOut">
              <a:rPr lang="en-CA" smtClean="0"/>
              <a:t>2024-02-28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E66E1-C06E-BC05-1152-D9F45795A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66443-45DB-F658-B994-0D490295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80DF-DC51-4433-A9CA-89C2EE5A2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169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C7A789-4419-9AFD-7FCB-96D2B9F2A0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20C78-407E-B745-207A-D7A5D453C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CF8AF-19DA-487A-3B85-17B5DB5E4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5C5-D459-4CD9-8DD9-D7FB2E4671A2}" type="datetimeFigureOut">
              <a:rPr lang="en-CA" smtClean="0"/>
              <a:t>2024-02-28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F31FD-E549-47C6-5AA7-9D968D6FE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78768-25D0-997C-B9F9-3776D4FA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80DF-DC51-4433-A9CA-89C2EE5A2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790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249A7-CECD-AE37-470D-1106D6331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84EDE-65F4-9CA4-11A3-1D38A2322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FE910-57B6-4F8D-11A7-9EAB049E7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5C5-D459-4CD9-8DD9-D7FB2E4671A2}" type="datetimeFigureOut">
              <a:rPr lang="en-CA" smtClean="0"/>
              <a:t>2024-02-28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F7938-DCB7-3909-9756-537DB325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F76D4-3854-2BD2-6758-385FEFAB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80DF-DC51-4433-A9CA-89C2EE5A2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963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DDB8B-8610-AA7F-E649-94A600008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2DBAD-6574-325C-81DC-E6358A4C9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F3548-341C-3355-FA14-1E2A65AF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5C5-D459-4CD9-8DD9-D7FB2E4671A2}" type="datetimeFigureOut">
              <a:rPr lang="en-CA" smtClean="0"/>
              <a:t>2024-02-28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64A2F-4C57-2956-749C-7A8055FB4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EE7D2-3C75-09C1-75E5-DB67DC79F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80DF-DC51-4433-A9CA-89C2EE5A2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285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A16DC-DAA1-32E6-CE0D-35C432D1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4C2B-0D92-80BE-5F5F-BDA384EB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E1146-5D34-A8E1-1AE7-619DC88F5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606BB-F26C-583A-5303-04F1CDA9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5C5-D459-4CD9-8DD9-D7FB2E4671A2}" type="datetimeFigureOut">
              <a:rPr lang="en-CA" smtClean="0"/>
              <a:t>2024-02-28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571BA-9236-6913-98B4-0459F633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C5088-7E19-AD31-C326-F261DE2D9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80DF-DC51-4433-A9CA-89C2EE5A2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467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35243-822E-DC2B-3D2D-36A7BD21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A5432-F1F6-3B1F-B69C-FAB1044E8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50A4F-33F9-1F39-DBC3-F3E4E8DE3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8E6CDA-512F-2C31-A23A-A5E44E3FA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8C88D5-BDEF-1505-CDD0-70716884E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AB719-C529-B7D8-2D8F-A10C32419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5C5-D459-4CD9-8DD9-D7FB2E4671A2}" type="datetimeFigureOut">
              <a:rPr lang="en-CA" smtClean="0"/>
              <a:t>2024-02-28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EB081F-D6D4-E7F8-8A31-9E8AB4F96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8DFAA7-0A3F-7841-48D2-3A59EF00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80DF-DC51-4433-A9CA-89C2EE5A2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560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66417-A8C5-D266-1183-E15E30646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D089FE-20A7-08FE-E0D5-B61E5622C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5C5-D459-4CD9-8DD9-D7FB2E4671A2}" type="datetimeFigureOut">
              <a:rPr lang="en-CA" smtClean="0"/>
              <a:t>2024-02-28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9D4A3-9B36-E424-9BA6-33583441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190324-2547-6968-6067-533FC2F7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80DF-DC51-4433-A9CA-89C2EE5A2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3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D7C0CD-C716-4AFC-7BAB-A396DF113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5C5-D459-4CD9-8DD9-D7FB2E4671A2}" type="datetimeFigureOut">
              <a:rPr lang="en-CA" smtClean="0"/>
              <a:t>2024-02-28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C30EA1-A09C-3BD5-F011-0A4F60EEA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B1C6F-8DA2-7040-0189-A1798F71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80DF-DC51-4433-A9CA-89C2EE5A2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347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B6392-8B97-3FB0-4DA2-94C4985B5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9ED57-3597-216D-215A-B5A9316A4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1CE67-CFA0-CF46-88FB-D9FCDFA4B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713FE-A644-2FA9-EA97-607DB12DE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5C5-D459-4CD9-8DD9-D7FB2E4671A2}" type="datetimeFigureOut">
              <a:rPr lang="en-CA" smtClean="0"/>
              <a:t>2024-02-28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F64A2-73CE-4D20-F272-BECA576E4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EB872-A7E8-8D42-B637-AABB7043F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80DF-DC51-4433-A9CA-89C2EE5A2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663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5228E-43DA-CB24-E91E-2B2ECCD29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4FC16-84FC-387C-59BB-10FFA4D41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F348E-38D8-2D2C-45AA-17207EE8B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846DD-57D6-5E94-7F79-152473957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5C5-D459-4CD9-8DD9-D7FB2E4671A2}" type="datetimeFigureOut">
              <a:rPr lang="en-CA" smtClean="0"/>
              <a:t>2024-02-28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BB520-8442-5DEE-A44F-E4DD99F7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7C959-889E-299A-E71A-9F86DF077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80DF-DC51-4433-A9CA-89C2EE5A2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56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27B6E-9315-89AF-8116-F448817F9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95751-C575-2F41-6EF7-504E8CFB5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7CC33-9322-334A-9267-99440AF60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9A55C5-D459-4CD9-8DD9-D7FB2E4671A2}" type="datetimeFigureOut">
              <a:rPr lang="en-CA" smtClean="0"/>
              <a:t>2024-02-28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F61AA-654D-4034-F6B2-EABC978E6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8ED67-D874-7DB1-8814-0219BA3A6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5280DF-DC51-4433-A9CA-89C2EE5A2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174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softball camp&#10;&#10;Description automatically generated">
            <a:extLst>
              <a:ext uri="{FF2B5EF4-FFF2-40B4-BE49-F238E27FC236}">
                <a16:creationId xmlns:a16="http://schemas.microsoft.com/office/drawing/2014/main" id="{F1A75668-4E74-F9EF-1000-0436948A4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60620" cy="6881910"/>
          </a:xfrm>
          <a:prstGeom prst="rect">
            <a:avLst/>
          </a:prstGeom>
        </p:spPr>
      </p:pic>
      <p:pic>
        <p:nvPicPr>
          <p:cNvPr id="7" name="Picture 6" descr="A flyer with text and photos of men&#10;&#10;Description automatically generated">
            <a:extLst>
              <a:ext uri="{FF2B5EF4-FFF2-40B4-BE49-F238E27FC236}">
                <a16:creationId xmlns:a16="http://schemas.microsoft.com/office/drawing/2014/main" id="{5BCEBFB6-A498-F908-FD6A-D3CBA9A140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634" y="0"/>
            <a:ext cx="4957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62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gpaukert@canadianinternationalenergy.com</dc:creator>
  <cp:lastModifiedBy>gpaukert@canadianinternationalenergy.com</cp:lastModifiedBy>
  <cp:revision>1</cp:revision>
  <dcterms:created xsi:type="dcterms:W3CDTF">2024-02-28T21:29:27Z</dcterms:created>
  <dcterms:modified xsi:type="dcterms:W3CDTF">2024-02-28T21:38:17Z</dcterms:modified>
</cp:coreProperties>
</file>